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57" r:id="rId5"/>
    <p:sldId id="265" r:id="rId6"/>
    <p:sldId id="264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>
        <p:scale>
          <a:sx n="71" d="100"/>
          <a:sy n="71" d="100"/>
        </p:scale>
        <p:origin x="-112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FE37-C092-436B-917E-308A06A0061D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D833-05F0-479C-A4D8-767A851CFE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1025-899D-4930-9044-5DB1C788CB0B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068E-2063-4B19-B929-0DFEC622B0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4215-B6BF-4107-86CD-474370341EA1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425A-964F-478E-BF92-8C1329B84F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0525-0B0F-4E02-9EFC-621DBFAFC1D3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2FF2-5A45-483C-8419-659A8C5C46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6422-C5CB-457C-8565-2FE2B9E57939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4B3B-3D59-4E2C-AB1F-2E10CCF095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D537-D137-4E82-90D5-B4C6F3126B0F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AC44-4C8F-4FB4-995D-961855895C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3668-2EE8-4D8F-89D8-094DAE238733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0DCC-B59E-4F78-B614-FC032895F7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8E18-F3B4-449C-9CF7-FADEE31621D3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CD64-BF61-488C-95A3-B9091252B7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FC76-1FE1-4703-B581-DBA20046F891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7769-E5FB-4E23-BE5D-1DAC82DAC1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1F4A-FD9C-445B-AA49-A1B62C4CCF8A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B750-D1FF-47D1-9433-6ADED5C4E4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4E34-8C86-4A1F-AF84-E5C2BE77A17D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3FFA-6F20-491F-B62D-A56FE995E2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970AD-BABA-45AE-B197-A60BA7E23111}" type="datetimeFigureOut">
              <a:rPr lang="uk-UA"/>
              <a:pPr>
                <a:defRPr/>
              </a:pPr>
              <a:t>25.01.2021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5336B-6131-462A-BD56-F60E51EE11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1468437"/>
          </a:xfr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Херсонський державний університет</a:t>
            </a:r>
            <a:br>
              <a:rPr lang="uk-UA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Факультет економіки і менеджменту</a:t>
            </a:r>
            <a:br>
              <a:rPr lang="uk-UA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8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готельно-ресторанного та туристичного бізнесу</a:t>
            </a:r>
            <a:endParaRPr lang="en-US" sz="1800" b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0" y="5195888"/>
            <a:ext cx="9144000" cy="1778949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ru-RU" sz="2800" b="1" dirty="0"/>
              <a:t>«</a:t>
            </a:r>
            <a:r>
              <a:rPr lang="uk-UA" sz="2800" b="1" dirty="0"/>
              <a:t>Відпочинок та туризм</a:t>
            </a:r>
            <a:r>
              <a:rPr lang="ru-RU" sz="2800" b="1" dirty="0"/>
              <a:t>»</a:t>
            </a:r>
            <a:br>
              <a:rPr lang="ru-RU" sz="2800" b="1" dirty="0"/>
            </a:b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13315" name="Picture 2" descr="D:\Локальный диск\Documents 23.11.08 г. +\University\Университет ТАНЯ\2020-2021 навч.рік\FACULTYS_EKONOM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4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76375"/>
            <a:ext cx="9144000" cy="3719513"/>
          </a:xfrm>
        </p:spPr>
      </p:pic>
      <p:pic>
        <p:nvPicPr>
          <p:cNvPr id="13318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1338" y="4198938"/>
            <a:ext cx="2665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Компетентності: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колективі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орієнтуватись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ФК 5.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тенденцій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туризму 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ФК 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ресторанного, транспортного,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екскурсійного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рекреаційного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80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338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9144000" cy="5805487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 КУРСУ:</a:t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економічних наук, доцент кафедри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та туристичного бізнесу</a:t>
            </a:r>
            <a:b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Яровий Вадим Федорович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4340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575" y="5430838"/>
            <a:ext cx="35290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/>
            <a:r>
              <a:rPr lang="uk-UA" sz="2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МЕТА КУРСУ:</a:t>
            </a:r>
            <a:r>
              <a:rPr lang="uk-UA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системи теоретичних знань щодо відпочинку та видів туризму, їх ресурсного, інфраструктурного забезпечення та практичних вмінь організації спеціалізованих турів відповідно до мети подорожі туристів.</a:t>
            </a:r>
            <a:endParaRPr lang="uk-UA" sz="1800" b="1" smtClean="0">
              <a:solidFill>
                <a:schemeClr val="tx1"/>
              </a:solidFill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Компетенції:</a:t>
            </a:r>
          </a:p>
          <a:p>
            <a:pPr algn="just" eaLnBrk="1" hangingPunct="1"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уміння застосовувати фахові знання на практиці;</a:t>
            </a:r>
          </a:p>
          <a:p>
            <a:pPr algn="just" eaLnBrk="1" hangingPunct="1"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розуміння сучасних тенденцій і регіональних пріоритетів розвитку туризму в цілому та окремих його форм і видів;</a:t>
            </a:r>
          </a:p>
          <a:p>
            <a:pPr algn="just" eaLnBrk="1" hangingPunct="1"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здатність розробляти, просувати, реалізовувати та організовувати споживання туристичного продукту;</a:t>
            </a:r>
          </a:p>
          <a:p>
            <a:pPr algn="just" eaLnBrk="1" hangingPunct="1"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здатність здійснювати моніторинг, інтерпретувати, аналізувати та систематизувати туристичну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інформацію;</a:t>
            </a:r>
          </a:p>
          <a:p>
            <a:pPr algn="just" eaLnBrk="1" hangingPunct="1">
              <a:defRPr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уміння 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презентувати туристичний інформаційний матеріал.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877272"/>
            <a:ext cx="2141492" cy="7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Очікувані результати: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58888"/>
            <a:ext cx="9144000" cy="5599112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1196975"/>
            <a:ext cx="90360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застосовувати фахові знання на практиці;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аналізувати туристичний потенціал територій;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розрізняти туристську мотивацію;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технологічно забезпечити процес створення туристичного продукту для різних видів спеціалізованого туризму;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шукати, обробляти та аналізувати інформацію з різних джерел;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розрізняти види туристських ресурсів для різних видів туризму;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використовувати сучасні інформаційні та комунікаційні технології;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uk-UA" sz="2200" b="1" dirty="0"/>
              <a:t>розробляти, просувати та реалізовувати туристичний продукт.</a:t>
            </a:r>
          </a:p>
        </p:txBody>
      </p:sp>
      <p:pic>
        <p:nvPicPr>
          <p:cNvPr id="16388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7238" y="5734050"/>
            <a:ext cx="2733676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7410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1113"/>
            <a:ext cx="9159875" cy="6869113"/>
          </a:xfrm>
        </p:spPr>
      </p:pic>
      <p:pic>
        <p:nvPicPr>
          <p:cNvPr id="17411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75" y="5916613"/>
            <a:ext cx="27368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дисципліни:</a:t>
            </a:r>
            <a:endParaRPr lang="uk-UA" dirty="0" smtClean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1. </a:t>
            </a:r>
            <a:r>
              <a:rPr lang="ru-RU" sz="2600" b="1" dirty="0" err="1" smtClean="0">
                <a:solidFill>
                  <a:schemeClr val="bg1"/>
                </a:solidFill>
              </a:rPr>
              <a:t>Спеціалізований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туризм: </a:t>
            </a:r>
            <a:r>
              <a:rPr lang="ru-RU" sz="2600" b="1" dirty="0" err="1" smtClean="0">
                <a:solidFill>
                  <a:schemeClr val="bg1"/>
                </a:solidFill>
              </a:rPr>
              <a:t>сутність</a:t>
            </a:r>
            <a:r>
              <a:rPr lang="ru-RU" sz="2600" b="1" dirty="0" smtClean="0">
                <a:solidFill>
                  <a:schemeClr val="bg1"/>
                </a:solidFill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</a:rPr>
              <a:t>класифікація</a:t>
            </a:r>
            <a:r>
              <a:rPr lang="ru-RU" sz="2600" b="1" dirty="0" smtClean="0">
                <a:solidFill>
                  <a:schemeClr val="bg1"/>
                </a:solidFill>
              </a:rPr>
              <a:t>, </a:t>
            </a:r>
            <a:r>
              <a:rPr lang="ru-RU" sz="2600" b="1" dirty="0" err="1" smtClean="0">
                <a:solidFill>
                  <a:schemeClr val="bg1"/>
                </a:solidFill>
              </a:rPr>
              <a:t>перспективи</a:t>
            </a:r>
            <a:r>
              <a:rPr lang="ru-RU" sz="2600" b="1" dirty="0" smtClean="0">
                <a:solidFill>
                  <a:schemeClr val="bg1"/>
                </a:solidFill>
              </a:rPr>
              <a:t>.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2. </a:t>
            </a:r>
            <a:r>
              <a:rPr lang="ru-RU" sz="2600" b="1" dirty="0" err="1" smtClean="0">
                <a:solidFill>
                  <a:schemeClr val="bg1"/>
                </a:solidFill>
              </a:rPr>
              <a:t>Діловий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туризм. 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3. </a:t>
            </a:r>
            <a:r>
              <a:rPr lang="ru-RU" sz="2600" b="1" dirty="0" err="1" smtClean="0">
                <a:solidFill>
                  <a:schemeClr val="bg1"/>
                </a:solidFill>
              </a:rPr>
              <a:t>Інсентив</a:t>
            </a:r>
            <a:r>
              <a:rPr lang="ru-RU" sz="2600" b="1" dirty="0" smtClean="0">
                <a:solidFill>
                  <a:schemeClr val="bg1"/>
                </a:solidFill>
              </a:rPr>
              <a:t>-тури в корпоративному </a:t>
            </a:r>
            <a:r>
              <a:rPr lang="ru-RU" sz="2600" b="1" dirty="0" err="1" smtClean="0">
                <a:solidFill>
                  <a:schemeClr val="bg1"/>
                </a:solidFill>
              </a:rPr>
              <a:t>обслуговуванні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ділових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туристів</a:t>
            </a:r>
            <a:r>
              <a:rPr lang="ru-RU" sz="2600" b="1" dirty="0" smtClean="0">
                <a:solidFill>
                  <a:schemeClr val="bg1"/>
                </a:solidFill>
              </a:rPr>
              <a:t>.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4. Культурно-</a:t>
            </a:r>
            <a:r>
              <a:rPr lang="ru-RU" sz="2600" b="1" dirty="0" err="1" smtClean="0">
                <a:solidFill>
                  <a:schemeClr val="bg1"/>
                </a:solidFill>
              </a:rPr>
              <a:t>розважальний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туризм.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5. </a:t>
            </a:r>
            <a:r>
              <a:rPr lang="ru-RU" sz="2600" b="1" dirty="0" err="1" smtClean="0">
                <a:solidFill>
                  <a:schemeClr val="bg1"/>
                </a:solidFill>
              </a:rPr>
              <a:t>Подієвий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туризм. 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6. Курортно-</a:t>
            </a:r>
            <a:r>
              <a:rPr lang="ru-RU" sz="2600" b="1" dirty="0" err="1" smtClean="0">
                <a:solidFill>
                  <a:schemeClr val="bg1"/>
                </a:solidFill>
              </a:rPr>
              <a:t>лікувальний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туризм.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7. </a:t>
            </a:r>
            <a:r>
              <a:rPr lang="ru-RU" sz="2600" b="1" dirty="0" err="1" smtClean="0">
                <a:solidFill>
                  <a:schemeClr val="bg1"/>
                </a:solidFill>
              </a:rPr>
              <a:t>Медичний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туризм. 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8. </a:t>
            </a:r>
            <a:r>
              <a:rPr lang="ru-RU" sz="2600" b="1" dirty="0" err="1" smtClean="0">
                <a:solidFill>
                  <a:schemeClr val="bg1"/>
                </a:solidFill>
              </a:rPr>
              <a:t>Екологічний</a:t>
            </a:r>
            <a:r>
              <a:rPr lang="ru-RU" sz="2600" b="1" dirty="0" smtClean="0">
                <a:solidFill>
                  <a:schemeClr val="bg1"/>
                </a:solidFill>
              </a:rPr>
              <a:t> туризм. </a:t>
            </a:r>
          </a:p>
          <a:p>
            <a:pPr algn="just" eaLnBrk="1" hangingPunct="1"/>
            <a:r>
              <a:rPr lang="ru-RU" sz="2600" b="1" dirty="0" smtClean="0">
                <a:solidFill>
                  <a:schemeClr val="bg1"/>
                </a:solidFill>
              </a:rPr>
              <a:t>Тема 10. </a:t>
            </a:r>
            <a:r>
              <a:rPr lang="ru-RU" sz="2600" b="1" dirty="0" err="1" smtClean="0">
                <a:solidFill>
                  <a:schemeClr val="bg1"/>
                </a:solidFill>
              </a:rPr>
              <a:t>Сільський</a:t>
            </a:r>
            <a:r>
              <a:rPr lang="ru-RU" sz="2600" b="1" dirty="0" smtClean="0">
                <a:solidFill>
                  <a:schemeClr val="bg1"/>
                </a:solidFill>
              </a:rPr>
              <a:t> /</a:t>
            </a:r>
            <a:r>
              <a:rPr lang="ru-RU" sz="2600" b="1" dirty="0" err="1" smtClean="0">
                <a:solidFill>
                  <a:schemeClr val="bg1"/>
                </a:solidFill>
              </a:rPr>
              <a:t>зелений</a:t>
            </a:r>
            <a:r>
              <a:rPr lang="ru-RU" sz="2600" b="1" dirty="0" smtClean="0">
                <a:solidFill>
                  <a:schemeClr val="bg1"/>
                </a:solidFill>
              </a:rPr>
              <a:t>/ туризм. </a:t>
            </a:r>
          </a:p>
          <a:p>
            <a:pPr algn="just" eaLnBrk="1" hangingPunct="1"/>
            <a:endParaRPr lang="uk-UA" sz="26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27368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Список рекомендованих джерел:</a:t>
            </a:r>
            <a:endParaRPr lang="uk-UA" smtClean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Бейдик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О.О. Рекреаційні ресурси України: навчальний посібник/ О. О.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Бейдик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- 3-тє вид., перероб. і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Альтерпрес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2011. - 462 с. - (Бібліотека професійного менеджера).</a:t>
            </a: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Кляп М.П. Сучасні різновиди туризму: навчальний посібник/ М. П. Кляп, Ф.Ф. Шандор. - К.: Знання, 2011. - 334 с. - (Вища освіта </a:t>
            </a:r>
            <a:r>
              <a:rPr lang="de-DE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століття).</a:t>
            </a: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О.О. Паломництво та релігійний туризм: навчальний посібник/ О.О.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Альтерпрес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2011. - 416 с. - (Бібліотека професійного менеджера).</a:t>
            </a: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О.О. Туристичні ресурси України: навчальний посібник/ О. О.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Любіцева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 Є.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Панкова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Є. В.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Стафійчук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Альтерпрес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2007. - 369 с.: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картосхеми. - (Бібліотека професійного менеджера).</a:t>
            </a: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Мальська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М.П. Міжнародний туризм і сфера послуг: підручник / М. П.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Мальська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В. Антонюк, Н. М. Ганич. - К.: Знання, 2008. - 661 с.</a:t>
            </a:r>
          </a:p>
          <a:p>
            <a:pPr marL="609600" indent="-60960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Холловей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Туристический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Холловей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Тейлор ; пер. с 7-го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Т. А.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А.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Кожевениковой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- 7-изд. - К.: Знання, 2007. - 798 с.: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algn="l" eaLnBrk="1" hangingPunct="1"/>
            <a:r>
              <a:rPr lang="uk-UA" sz="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D:\Локальный диск\Documents 23.11.08 г. +\University\Университет ТАНЯ\2020-2021 навч.рік\41244171_1953958624625030_77429801967136276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26035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Місце для вмісту 1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592263"/>
            <a:ext cx="9144000" cy="5280025"/>
          </a:xfrm>
        </p:spPr>
      </p:pic>
      <p:pic>
        <p:nvPicPr>
          <p:cNvPr id="20484" name="Picture 2" descr="D:\Локальный диск\Documents 23.11.08 г. +\University\Университет ТАНЯ\2020-2021 навч.рік\logo_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5013" y="5805488"/>
            <a:ext cx="278606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579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Херсонський державний університет Факультет економіки і менеджменту Кафедра готельно-ресторанного та туристичного бізнесу</vt:lpstr>
      <vt:lpstr>Компетентності:</vt:lpstr>
      <vt:lpstr>.</vt:lpstr>
      <vt:lpstr>МЕТА КУРСУ: формування системи теоретичних знань щодо відпочинку та видів туризму, їх ресурсного, інфраструктурного забезпечення та практичних вмінь організації спеціалізованих турів відповідно до мети подорожі туристів.</vt:lpstr>
      <vt:lpstr>Очікувані результати:</vt:lpstr>
      <vt:lpstr>Слайд 6</vt:lpstr>
      <vt:lpstr>Теми дисципліни:</vt:lpstr>
      <vt:lpstr> Список рекомендованих джерел: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</dc:title>
  <dc:creator>Kherson</dc:creator>
  <cp:lastModifiedBy>iyudin</cp:lastModifiedBy>
  <cp:revision>32</cp:revision>
  <dcterms:created xsi:type="dcterms:W3CDTF">2020-06-09T08:20:43Z</dcterms:created>
  <dcterms:modified xsi:type="dcterms:W3CDTF">2021-01-25T11:01:07Z</dcterms:modified>
</cp:coreProperties>
</file>